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0" r:id="rId10"/>
    <p:sldId id="265" r:id="rId11"/>
    <p:sldId id="271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9" autoAdjust="0"/>
    <p:restoredTop sz="94162" autoAdjust="0"/>
  </p:normalViewPr>
  <p:slideViewPr>
    <p:cSldViewPr snapToGrid="0">
      <p:cViewPr varScale="1">
        <p:scale>
          <a:sx n="60" d="100"/>
          <a:sy n="60" d="100"/>
        </p:scale>
        <p:origin x="2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4EA6A9-5E03-4C20-9F3E-71A10254DFCE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D14BC-8F83-403D-A528-8C7B6E8DD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611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D14BC-8F83-403D-A528-8C7B6E8DD32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123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D14BC-8F83-403D-A528-8C7B6E8DD3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025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্র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D14BC-8F83-403D-A528-8C7B6E8DD3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01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D14BC-8F83-403D-A528-8C7B6E8DD3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195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D14BC-8F83-403D-A528-8C7B6E8DD3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64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521-2F34-403C-8C51-85022B3FE9EE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97E6-7EFD-4D7A-8766-BEBEDA22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17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521-2F34-403C-8C51-85022B3FE9EE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97E6-7EFD-4D7A-8766-BEBEDA22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6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521-2F34-403C-8C51-85022B3FE9EE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97E6-7EFD-4D7A-8766-BEBEDA22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2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521-2F34-403C-8C51-85022B3FE9EE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97E6-7EFD-4D7A-8766-BEBEDA22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62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521-2F34-403C-8C51-85022B3FE9EE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97E6-7EFD-4D7A-8766-BEBEDA22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15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521-2F34-403C-8C51-85022B3FE9EE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97E6-7EFD-4D7A-8766-BEBEDA22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47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521-2F34-403C-8C51-85022B3FE9EE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97E6-7EFD-4D7A-8766-BEBEDA22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0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521-2F34-403C-8C51-85022B3FE9EE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97E6-7EFD-4D7A-8766-BEBEDA22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4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521-2F34-403C-8C51-85022B3FE9EE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97E6-7EFD-4D7A-8766-BEBEDA22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666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521-2F34-403C-8C51-85022B3FE9EE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97E6-7EFD-4D7A-8766-BEBEDA22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6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521-2F34-403C-8C51-85022B3FE9EE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97E6-7EFD-4D7A-8766-BEBEDA22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90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3F521-2F34-403C-8C51-85022B3FE9EE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797E6-7EFD-4D7A-8766-BEBEDA22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860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328" y="1357313"/>
            <a:ext cx="9296400" cy="5099157"/>
          </a:xfrm>
          <a:prstGeom prst="rect">
            <a:avLst/>
          </a:prstGeom>
          <a:ln>
            <a:solidFill>
              <a:srgbClr val="FBFBFB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845328" y="217475"/>
            <a:ext cx="9296400" cy="1139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16741" y="332918"/>
            <a:ext cx="9896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ক্লাশের  সবাইকে শুভেচ্ছা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503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55894" y="295835"/>
            <a:ext cx="5567084" cy="1265668"/>
          </a:xfrm>
          <a:solidFill>
            <a:schemeClr val="tx2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88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88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6376" y="1824242"/>
            <a:ext cx="10866120" cy="3956201"/>
          </a:xfrm>
        </p:spPr>
        <p:txBody>
          <a:bodyPr>
            <a:noAutofit/>
          </a:bodyPr>
          <a:lstStyle/>
          <a:p>
            <a:pPr algn="ctr"/>
            <a:r>
              <a:rPr lang="bn-BD" sz="5400" dirty="0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মোহাঃ তাবারক হোসেন</a:t>
            </a:r>
          </a:p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</a:t>
            </a:r>
          </a:p>
          <a:p>
            <a:pPr algn="ctr"/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গোমস্তাপুর আঃহামিদ বালিকা উচ্চবিদ্যালয়।</a:t>
            </a:r>
          </a:p>
          <a:p>
            <a:pPr algn="ctr"/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গোমস্তাপুর,চাঁপাই নবাবগঞ্জ।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23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23752" y="1393825"/>
            <a:ext cx="4491598" cy="1424894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 algn="r"/>
            <a:r>
              <a:rPr lang="bn-BD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পরিচিতিঃ</a:t>
            </a:r>
            <a:endParaRPr lang="en-US" sz="7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9165" y="3117943"/>
            <a:ext cx="9144000" cy="2443920"/>
          </a:xfrm>
        </p:spPr>
        <p:txBody>
          <a:bodyPr>
            <a:no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শ্রেনী-সপ্তম</a:t>
            </a:r>
          </a:p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বিষয়- সাধারন বিজ্ঞান</a:t>
            </a:r>
          </a:p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অধ্যায়-এক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90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8" t="35" r="16544"/>
          <a:stretch/>
        </p:blipFill>
        <p:spPr>
          <a:xfrm>
            <a:off x="898861" y="331075"/>
            <a:ext cx="2254242" cy="27011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850" y="345883"/>
            <a:ext cx="3398292" cy="26844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92" y="345883"/>
            <a:ext cx="3579220" cy="26844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8860" y="5045466"/>
            <a:ext cx="104458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উপরের ছবি  গুলো লক্ষ্য করঃ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1535" y="3470113"/>
            <a:ext cx="2317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55774" y="3470113"/>
            <a:ext cx="1910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ব্যাকটেরিয়া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58313" y="3619891"/>
            <a:ext cx="2414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ছত্রাক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74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5268" y="3568158"/>
            <a:ext cx="79028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r">
              <a:buFont typeface="Wingdings" panose="05000000000000000000" pitchFamily="2" charset="2"/>
              <a:buChar char="Ø"/>
            </a:pPr>
            <a:r>
              <a:rPr lang="bn-BD" sz="66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নিম্নশ্রেণির জীব (ভাইরাস)</a:t>
            </a:r>
            <a:endParaRPr lang="en-US" sz="66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5268" y="961696"/>
            <a:ext cx="8161727" cy="110799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93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2775" y="2826633"/>
            <a:ext cx="1173714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5400" dirty="0" smtClean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 ভাইরাস কি তা বলতে পারবে।</a:t>
            </a:r>
            <a:endParaRPr lang="en-US" sz="44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ভাইরাসের গঠন প্রকৃতি চিহ্নিত করতে পারবে।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ভাইরাসের অপকারি  দিক গুলো বর্ননা করতে পারবে।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69671" y="1369497"/>
            <a:ext cx="4212772" cy="7341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16678" y="1369497"/>
            <a:ext cx="36657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</a:p>
        </p:txBody>
      </p:sp>
    </p:spTree>
    <p:extLst>
      <p:ext uri="{BB962C8B-B14F-4D97-AF65-F5344CB8AC3E}">
        <p14:creationId xmlns:p14="http://schemas.microsoft.com/office/powerpoint/2010/main" val="409133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70" y="431061"/>
            <a:ext cx="3179817" cy="21693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236" y="431060"/>
            <a:ext cx="2872596" cy="2169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716" y="431061"/>
            <a:ext cx="3179817" cy="236107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70" y="3494314"/>
            <a:ext cx="3179817" cy="20410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857" y="3292248"/>
            <a:ext cx="3002975" cy="22431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61703" y="5944519"/>
            <a:ext cx="39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ছবি </a:t>
            </a:r>
            <a:r>
              <a:rPr lang="bn-BD" sz="320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 লক্ষ্য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059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8329" y="2863008"/>
            <a:ext cx="114136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১।ভাইরাস কি</a:t>
            </a:r>
            <a:r>
              <a:rPr lang="en-US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লিখ?</a:t>
            </a:r>
          </a:p>
          <a:p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২।ভাইরাসের আকৃতি কেমন?</a:t>
            </a:r>
            <a:endParaRPr lang="en-US" sz="6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94870" y="2339788"/>
            <a:ext cx="4951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          সময়ঃ ৩ মিঃ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122714" y="522513"/>
            <a:ext cx="4457700" cy="132343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8000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কাজঃ</a:t>
            </a:r>
          </a:p>
        </p:txBody>
      </p:sp>
    </p:spTree>
    <p:extLst>
      <p:ext uri="{BB962C8B-B14F-4D97-AF65-F5344CB8AC3E}">
        <p14:creationId xmlns:p14="http://schemas.microsoft.com/office/powerpoint/2010/main" val="113083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00" y="166192"/>
            <a:ext cx="3467202" cy="25441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5" t="8001" r="12925" b="26071"/>
          <a:stretch/>
        </p:blipFill>
        <p:spPr>
          <a:xfrm>
            <a:off x="7343775" y="514350"/>
            <a:ext cx="2657475" cy="14430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8" t="-369" r="20986" b="-6670"/>
          <a:stretch/>
        </p:blipFill>
        <p:spPr>
          <a:xfrm>
            <a:off x="8124933" y="3255764"/>
            <a:ext cx="2371724" cy="2980627"/>
          </a:xfrm>
          <a:prstGeom prst="rect">
            <a:avLst/>
          </a:prstGeom>
          <a:ln>
            <a:solidFill>
              <a:srgbClr val="FBFBFB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00" y="3353570"/>
            <a:ext cx="3467202" cy="26056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02944" y="2891905"/>
            <a:ext cx="3186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    </a:t>
            </a:r>
            <a:r>
              <a:rPr lang="bn-BD" sz="2400" dirty="0" smtClean="0"/>
              <a:t>ইনফ্লুয়েঞ্জা ভাইরাস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343775" y="2421910"/>
            <a:ext cx="291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টোবাকো </a:t>
            </a:r>
            <a:r>
              <a:rPr lang="bn-BD" sz="1600" dirty="0" smtClean="0"/>
              <a:t>মোজাইক</a:t>
            </a:r>
            <a:r>
              <a:rPr lang="bn-BD" dirty="0" smtClean="0"/>
              <a:t> ভাইরাস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70710" y="5959201"/>
            <a:ext cx="2928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প্রানী ভাইরাস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84797" y="6026534"/>
            <a:ext cx="2256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T2 </a:t>
            </a:r>
            <a:r>
              <a:rPr lang="bn-BD" sz="2000" dirty="0" smtClean="0"/>
              <a:t> ভাইরাস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064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0113" y="963619"/>
            <a:ext cx="108299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কাজঃ</a:t>
            </a:r>
            <a:endParaRPr lang="en-US" sz="54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5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ভাইরাস জনিত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 রোগের নাম লিখ?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55409" y="440399"/>
            <a:ext cx="2565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সময়ঃ </a:t>
            </a:r>
            <a:r>
              <a:rPr lang="bn-BD" sz="2800" dirty="0"/>
              <a:t>৩</a:t>
            </a:r>
            <a:r>
              <a:rPr lang="bn-BD" sz="2800" dirty="0" smtClean="0"/>
              <a:t> </a:t>
            </a:r>
            <a:r>
              <a:rPr lang="bn-BD" sz="2800" dirty="0" smtClean="0"/>
              <a:t>মিঃ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622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51" y="1530266"/>
            <a:ext cx="5215944" cy="32026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" t="11570" r="58438"/>
          <a:stretch/>
        </p:blipFill>
        <p:spPr>
          <a:xfrm>
            <a:off x="9066531" y="1581704"/>
            <a:ext cx="2777807" cy="3151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1" t="12975" r="33994" b="-1"/>
          <a:stretch/>
        </p:blipFill>
        <p:spPr>
          <a:xfrm>
            <a:off x="5943600" y="1657350"/>
            <a:ext cx="2671762" cy="30755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8906" y="5136776"/>
            <a:ext cx="4270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</a:t>
            </a:r>
            <a:r>
              <a:rPr lang="bn-BD" dirty="0" smtClean="0"/>
              <a:t>ভাইরাস আক্রান্ত পাতা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81482" y="5284694"/>
            <a:ext cx="4222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</a:t>
            </a:r>
            <a:r>
              <a:rPr lang="bn-BD" dirty="0" smtClean="0"/>
              <a:t>ভাইরাস আক্রান্ত মানব দেহ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60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0902" y="1064788"/>
            <a:ext cx="9294652" cy="378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দলীয় কাজঃ</a:t>
            </a:r>
          </a:p>
          <a:p>
            <a:endParaRPr lang="bn-BD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১।ভাইরাসের ক্ষতিকর দিকগুলো লিখ?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43217" y="3404681"/>
            <a:ext cx="3871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        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7404039" y="1357572"/>
            <a:ext cx="22749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/>
              <a:t>সময়ঃ </a:t>
            </a:r>
            <a:r>
              <a:rPr lang="bn-BD" sz="3200" dirty="0" smtClean="0"/>
              <a:t>৬ </a:t>
            </a:r>
            <a:r>
              <a:rPr lang="bn-BD" sz="3200" dirty="0"/>
              <a:t>মিঃ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5351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447" y="720707"/>
            <a:ext cx="6840678" cy="11079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মূল্যায়নঃ</a:t>
            </a:r>
            <a:endParaRPr lang="en-US" sz="6600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052893"/>
            <a:ext cx="1092004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১।ভাইরাস কি</a:t>
            </a:r>
            <a:r>
              <a:rPr lang="en-US" sz="6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66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BD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।ভাইরাসের আকৃতি কেমন?</a:t>
            </a:r>
          </a:p>
          <a:p>
            <a:r>
              <a:rPr lang="en-US" sz="6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BD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।ভাইরাসের অপকারিতা গুলো কি কি?</a:t>
            </a:r>
            <a:endParaRPr lang="en-US" sz="6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4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08868"/>
            <a:ext cx="12192000" cy="59708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কাজঃ</a:t>
            </a:r>
            <a:endParaRPr lang="en-US" sz="54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ভাইরাস জনিত রোগ প্রতিরোধে করণীয় দিক গুলো লিখ।</a:t>
            </a:r>
          </a:p>
          <a:p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50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827" y="514350"/>
            <a:ext cx="9099666" cy="63436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51200" y="1315772"/>
            <a:ext cx="5353396" cy="264687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79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1224</TotalTime>
  <Words>179</Words>
  <Application>Microsoft Office PowerPoint</Application>
  <PresentationFormat>Widescreen</PresentationFormat>
  <Paragraphs>60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PowerPoint Presentation</vt:lpstr>
      <vt:lpstr>শিক্ষক পরিচিতি</vt:lpstr>
      <vt:lpstr>পাঠ পরিচিতিঃ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217</cp:revision>
  <dcterms:created xsi:type="dcterms:W3CDTF">2013-10-23T16:11:51Z</dcterms:created>
  <dcterms:modified xsi:type="dcterms:W3CDTF">2013-10-29T01:29:09Z</dcterms:modified>
</cp:coreProperties>
</file>